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4" r:id="rId1"/>
  </p:sldMasterIdLst>
  <p:notesMasterIdLst>
    <p:notesMasterId r:id="rId12"/>
  </p:notesMasterIdLst>
  <p:sldIdLst>
    <p:sldId id="256" r:id="rId2"/>
    <p:sldId id="258" r:id="rId3"/>
    <p:sldId id="262" r:id="rId4"/>
    <p:sldId id="273" r:id="rId5"/>
    <p:sldId id="277" r:id="rId6"/>
    <p:sldId id="278" r:id="rId7"/>
    <p:sldId id="281" r:id="rId8"/>
    <p:sldId id="279" r:id="rId9"/>
    <p:sldId id="280" r:id="rId10"/>
    <p:sldId id="270" r:id="rId11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CEB6"/>
    <a:srgbClr val="6C0000"/>
    <a:srgbClr val="003300"/>
    <a:srgbClr val="006600"/>
    <a:srgbClr val="4EA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5604" autoAdjust="0"/>
  </p:normalViewPr>
  <p:slideViewPr>
    <p:cSldViewPr>
      <p:cViewPr varScale="1">
        <p:scale>
          <a:sx n="107" d="100"/>
          <a:sy n="107" d="100"/>
        </p:scale>
        <p:origin x="-102" y="-6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E82581-9EB8-416D-9598-4291D77E01DE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519400-D76D-4A7C-A1C5-9B0360A34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849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297802"/>
            <a:ext cx="5648623" cy="903230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1853194"/>
            <a:ext cx="6511131" cy="246944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96D02-D611-44D9-9E76-C415DA3612B4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780567-EA96-45FB-8887-8697C9D16C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59C02F-573F-449D-9FEF-D6AB5B1ACD24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E16358-5FA9-4AA9-BF60-A65DB6F47D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350877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350877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5210A0-48A3-4D93-975A-D12F63CD7312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C631D-B858-4F0B-8D04-C3457189A7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FFD4FA-6BF1-4D7B-B8BB-ADDFED700572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B92AC5-2FF9-420F-A81D-F7054BA9FB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694"/>
            <a:ext cx="9146380" cy="5144194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295053"/>
            <a:ext cx="5650992" cy="905632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1851228"/>
            <a:ext cx="6510528" cy="246888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522A66-8D00-4B84-BCE7-0E91CDC252E3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B67AD-CDFF-410B-B265-00CB17F049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822960"/>
            <a:ext cx="3200400" cy="27843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9C6009-0CB6-46A4-8A52-17BFC16E4C03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59D12-AE15-447B-BB8A-19CC3A6F0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822960"/>
            <a:ext cx="3200400" cy="41148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276386"/>
            <a:ext cx="3200400" cy="23317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F4A9C5-574F-455F-906F-E194E3F989D4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94932-210C-4C10-8A2F-C1E9364946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0BB291-4EAB-4033-AC2F-80110A5B095F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A3D94F-8C15-470E-8D27-A7ED06E210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F4EA21-2459-4BC0-B70B-37122D748D8A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D6057-E407-483A-A1C5-38BF5F86F2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1290639" y="-1290638"/>
            <a:ext cx="51435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182078"/>
            <a:ext cx="5212080" cy="817070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1964184"/>
            <a:ext cx="3807779" cy="24935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1690039"/>
            <a:ext cx="5794760" cy="467486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98D125-BE78-4084-99D4-A00B21BD3079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6C5E915-3677-4ED0-9331-0A2CC02F1F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51435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1985962"/>
            <a:ext cx="3571875" cy="315753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3786187"/>
            <a:ext cx="3571875" cy="1357313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288126"/>
            <a:ext cx="5486400" cy="650583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1635397"/>
            <a:ext cx="6096545" cy="55549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8343DA-A458-4C0C-9D0C-948460CA959F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FCDE2-3725-43FE-9A10-D823A235E8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3787975"/>
            <a:ext cx="3574257" cy="1355526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3788469"/>
            <a:ext cx="9146380" cy="135503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74320"/>
            <a:ext cx="7520940" cy="41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825471"/>
            <a:ext cx="7520940" cy="2684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4402836"/>
            <a:ext cx="2176272" cy="150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409E6AB-871A-4C16-81E5-FDDB56578BDE}" type="datetimeFigureOut">
              <a:rPr lang="ru-RU" smtClean="0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4713842"/>
            <a:ext cx="472440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4628117"/>
            <a:ext cx="502920" cy="37719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B3E9689-5C87-414D-B1F4-7EEE1B8BFD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6576"/>
            <a:ext cx="91440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03598"/>
            <a:ext cx="8458200" cy="917575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solidFill>
                  <a:srgbClr val="0070C0"/>
                </a:solidFill>
                <a:effectLst/>
              </a:rPr>
              <a:t>За 10 месяцев 2019 года.</a:t>
            </a:r>
            <a:endParaRPr lang="ru-RU" sz="26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339726"/>
            <a:ext cx="7162800" cy="1727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 ГЛАВЫ АДМИНИСТРАЦИИ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РАЙОНА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ЩЕПЕЛЕВА. Е.С.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83918"/>
            <a:ext cx="8686800" cy="62865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29" name="Picture 2" descr="K:\ГО и ЧС\Диск И\ВАСЁК\Новая папка\фото благоустройство\Плотины Земцовского сельского поселения\Пономаревка\P618006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512" y="-20538"/>
            <a:ext cx="9180512" cy="3809877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8051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93008"/>
            <a:ext cx="4464496" cy="3472828"/>
          </a:xfr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4" y="1106238"/>
            <a:ext cx="4535020" cy="34097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365" y="267494"/>
            <a:ext cx="8286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урожайность по району составила 25,0 ц/га.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01.kupiprodai.ru/082018/153450330459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3"/>
          <a:stretch/>
        </p:blipFill>
        <p:spPr bwMode="auto">
          <a:xfrm>
            <a:off x="35496" y="771550"/>
            <a:ext cx="4543406" cy="299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ages.ru.prom.st/164706960_w640_h640_mashina-uborochnaya-kombinirovannay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71550"/>
            <a:ext cx="4536504" cy="300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3939902"/>
            <a:ext cx="87747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Распоряжением Губернатора Ростовской области №245 от 26.04.2019г. </a:t>
            </a:r>
          </a:p>
          <a:p>
            <a:pPr algn="ctr"/>
            <a:r>
              <a:rPr lang="ru-RU" sz="2000" dirty="0"/>
              <a:t>в</a:t>
            </a:r>
            <a:r>
              <a:rPr lang="ru-RU" sz="2000" dirty="0" smtClean="0"/>
              <a:t>ыделены средства на приобретение оборудования для коммунальной</a:t>
            </a:r>
          </a:p>
          <a:p>
            <a:pPr algn="ctr"/>
            <a:r>
              <a:rPr lang="ru-RU" sz="2000" dirty="0" smtClean="0"/>
              <a:t> техники.</a:t>
            </a: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opt-1375478.ssl.1c-bitrix-cdn.ru/upload/iblock/d35/d35a8d69ad86c0787dac8a1a2b17163c.png?147039066145009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"/>
          <a:stretch/>
        </p:blipFill>
        <p:spPr bwMode="auto">
          <a:xfrm>
            <a:off x="107505" y="411511"/>
            <a:ext cx="446449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84468" y="3853080"/>
            <a:ext cx="4585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автобус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ГАЗель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сумму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1 897 674,42 рублей, закреплён за Центром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обслуживания населения.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36512" y="3853080"/>
            <a:ext cx="46571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рентгенографический цифровой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«РЕНЕКС-2» на сумму 12 567 750,00 рублей,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акреплён на праве оперативного управления за МБУЗ «ЦРБ» Советского района.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63" y="267493"/>
            <a:ext cx="4608722" cy="345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90478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edia.caradvice.com.au/image/private/c_fill,q_auto,f_auto,w_auto,ar_16:9/wq8pkm8b7j512e7cgar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" t="13520" r="9053" b="15185"/>
          <a:stretch/>
        </p:blipFill>
        <p:spPr bwMode="auto">
          <a:xfrm>
            <a:off x="116374" y="123478"/>
            <a:ext cx="5164461" cy="241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.d-cd.net/f8g521s-9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4" t="10456" r="11420"/>
          <a:stretch/>
        </p:blipFill>
        <p:spPr bwMode="auto">
          <a:xfrm>
            <a:off x="4860032" y="2211710"/>
            <a:ext cx="4240954" cy="283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62725" y="2499742"/>
            <a:ext cx="49947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Легковой автомобиль марки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KIACerato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1 290 236,00,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 на праве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оперативного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за Администрацией Советского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123478"/>
            <a:ext cx="37368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Легковой автомобиль марки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LADA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219010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сумму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496 500,00,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закреплён на праве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оперативного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за Администрацией Советского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52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27" y="267495"/>
            <a:ext cx="4224469" cy="345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2"/>
            <a:ext cx="4761900" cy="3579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161" y="3952676"/>
            <a:ext cx="89425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образовательных организациях созданы необходимые условия для получения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ачественного, доступного образования детям, проживающим на территории Советского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айона.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394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3"/>
          <a:stretch/>
        </p:blipFill>
        <p:spPr bwMode="auto">
          <a:xfrm>
            <a:off x="4488169" y="-20538"/>
            <a:ext cx="4655831" cy="321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9745"/>
            <a:ext cx="5185966" cy="3444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1378" y="192802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25-летие создания Центра Социального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490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5665" y="51470"/>
            <a:ext cx="7288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Приобретено оборудование для МБУЗ «ЦРБ» Советского района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rostov-tfoms.ru/images/news/2016/12/22/2/dscn2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772721"/>
            <a:ext cx="3168352" cy="302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tarmed.org/images/product/635961495684149596-elektrokardiograf-6-kanaljnij-ekg-fukuda-fx-7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771919"/>
            <a:ext cx="2377067" cy="302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.orbital24.ru/u/3c/e30742ebae11e6a21ebff858b1d5bd/-/%D0%A0%D0%B5%D1%84%D0%BB%D0%B5%D0%BA%D0%BE%D0%BC3%20%D0%BA%D0%BE%D0%BF%D0%B8%D1%8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131589"/>
            <a:ext cx="2987825" cy="266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3" y="3797627"/>
            <a:ext cx="2991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Модульный ФАП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х.Пичугин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1 194 000,0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4972" y="3795886"/>
            <a:ext cx="2137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Электрокардиограф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140 560,66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12779" y="3795886"/>
            <a:ext cx="30476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видеоцифровой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ммунохроматографический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Рефлеком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– 203 776,0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089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4"/>
          <a:stretch/>
        </p:blipFill>
        <p:spPr bwMode="auto">
          <a:xfrm>
            <a:off x="107504" y="0"/>
            <a:ext cx="4248472" cy="377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81" r="29983" b="25290"/>
          <a:stretch/>
        </p:blipFill>
        <p:spPr bwMode="auto">
          <a:xfrm>
            <a:off x="4499992" y="0"/>
            <a:ext cx="4536504" cy="377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7915" y="3939902"/>
            <a:ext cx="41328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Памятный знак воинам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исполнившим воинский долг.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6373" y="3954447"/>
            <a:ext cx="43237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Памятный знак пограничникам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района.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767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1364</TotalTime>
  <Words>203</Words>
  <Application>Microsoft Office PowerPoint</Application>
  <PresentationFormat>Экран (16:9)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Углы</vt:lpstr>
      <vt:lpstr>За 10 месяцев 2019 года.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механизмах реализации национальных проектов на территории  Зерноградского района»</dc:title>
  <dc:creator>Сектор СМИ</dc:creator>
  <cp:lastModifiedBy>Admin</cp:lastModifiedBy>
  <cp:revision>154</cp:revision>
  <dcterms:created xsi:type="dcterms:W3CDTF">2019-07-09T06:50:09Z</dcterms:created>
  <dcterms:modified xsi:type="dcterms:W3CDTF">2019-11-22T07:48:02Z</dcterms:modified>
</cp:coreProperties>
</file>